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4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72" autoAdjust="0"/>
    <p:restoredTop sz="94660"/>
  </p:normalViewPr>
  <p:slideViewPr>
    <p:cSldViewPr snapToGrid="0">
      <p:cViewPr>
        <p:scale>
          <a:sx n="110" d="100"/>
          <a:sy n="110" d="100"/>
        </p:scale>
        <p:origin x="119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5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7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0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6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4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2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5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6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E58E6-C149-4986-A7D3-D0C7559A84C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E1155-7F5A-4323-AC73-291DD5A65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5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68" y="0"/>
            <a:ext cx="6119863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335202" y="4039985"/>
            <a:ext cx="1244138" cy="4606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320444" y="4790904"/>
            <a:ext cx="2029691" cy="6040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20444" y="3200400"/>
            <a:ext cx="2092036" cy="10474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285807" y="5984427"/>
            <a:ext cx="1435332" cy="1974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892340" y="301642"/>
            <a:ext cx="995552" cy="380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1" idx="1"/>
          </p:cNvCxnSpPr>
          <p:nvPr/>
        </p:nvCxnSpPr>
        <p:spPr>
          <a:xfrm flipH="1">
            <a:off x="5602778" y="650365"/>
            <a:ext cx="1285114" cy="1270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345413" y="1162196"/>
            <a:ext cx="375726" cy="39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0" idx="2"/>
          </p:cNvCxnSpPr>
          <p:nvPr/>
        </p:nvCxnSpPr>
        <p:spPr>
          <a:xfrm>
            <a:off x="4310975" y="457201"/>
            <a:ext cx="916346" cy="156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11673" y="3033528"/>
            <a:ext cx="2374134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Power Indicator light</a:t>
            </a:r>
          </a:p>
          <a:p>
            <a:pPr algn="r"/>
            <a:endParaRPr lang="en-US" dirty="0" smtClean="0">
              <a:solidFill>
                <a:schemeClr val="bg1"/>
              </a:solidFill>
            </a:endParaRPr>
          </a:p>
          <a:p>
            <a:pPr algn="r"/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Temperature Controller</a:t>
            </a:r>
          </a:p>
          <a:p>
            <a:pPr algn="r"/>
            <a:endParaRPr lang="en-US" dirty="0" smtClean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endParaRPr lang="en-US" dirty="0" smtClean="0">
              <a:solidFill>
                <a:schemeClr val="bg1"/>
              </a:solidFill>
            </a:endParaRPr>
          </a:p>
          <a:p>
            <a:pPr algn="r"/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Power Switch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Heat Gun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05135" y="87869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Flask-Lid Assembly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887892" y="104061"/>
            <a:ext cx="217670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Mirror</a:t>
            </a:r>
          </a:p>
          <a:p>
            <a:endParaRPr lang="en-US" sz="600" dirty="0" smtClean="0"/>
          </a:p>
          <a:p>
            <a:r>
              <a:rPr lang="en-US" dirty="0" smtClean="0"/>
              <a:t>Injection Hole</a:t>
            </a:r>
            <a:endParaRPr lang="en-US" dirty="0"/>
          </a:p>
          <a:p>
            <a:endParaRPr lang="en-US" sz="500" dirty="0" smtClean="0"/>
          </a:p>
          <a:p>
            <a:r>
              <a:rPr lang="en-US" dirty="0" smtClean="0"/>
              <a:t>Thermocouple Wires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7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15" y="0"/>
            <a:ext cx="6870170" cy="685800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8" idx="2"/>
          </p:cNvCxnSpPr>
          <p:nvPr/>
        </p:nvCxnSpPr>
        <p:spPr>
          <a:xfrm>
            <a:off x="5826319" y="735092"/>
            <a:ext cx="2284012" cy="9982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5367" y="365760"/>
            <a:ext cx="230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Thermocouple 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9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23" y="0"/>
            <a:ext cx="9732153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185329" y="838459"/>
            <a:ext cx="2666337" cy="15787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77023" y="469127"/>
            <a:ext cx="230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Thermocouple 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82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35" y="0"/>
            <a:ext cx="3775216" cy="3447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" y="0"/>
            <a:ext cx="2367310" cy="3457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9" y="3364598"/>
            <a:ext cx="4340661" cy="3503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08" y="-8919"/>
            <a:ext cx="4558968" cy="34565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289" y="3356960"/>
            <a:ext cx="2563811" cy="3506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99" y="3356960"/>
            <a:ext cx="2561677" cy="35142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90057" y="0"/>
            <a:ext cx="27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7894" y="-9986"/>
            <a:ext cx="27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56862" y="0"/>
            <a:ext cx="27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3364598"/>
            <a:ext cx="27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22528" y="3356960"/>
            <a:ext cx="27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0055" y="3364598"/>
            <a:ext cx="27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5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10" y="12246"/>
            <a:ext cx="5443268" cy="6840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1266" y="391886"/>
            <a:ext cx="998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Viewing</a:t>
            </a:r>
          </a:p>
          <a:p>
            <a:pPr algn="ctr"/>
            <a:r>
              <a:rPr lang="en-US" sz="1600" dirty="0" smtClean="0"/>
              <a:t>Line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20278" y="4376057"/>
            <a:ext cx="842865" cy="43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686949" y="3816828"/>
            <a:ext cx="776194" cy="446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17641" y="2731519"/>
            <a:ext cx="1449355" cy="95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686949" y="4757766"/>
            <a:ext cx="1509991" cy="56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27670" y="2028850"/>
            <a:ext cx="148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Thermocouple </a:t>
            </a:r>
          </a:p>
          <a:p>
            <a:r>
              <a:rPr lang="en-US" sz="1600" dirty="0" smtClean="0"/>
              <a:t>Wires to TA-DA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5495730" y="4917228"/>
            <a:ext cx="391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T3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487885" y="3955328"/>
            <a:ext cx="391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T2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28017" y="3233762"/>
            <a:ext cx="391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T1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496507" y="3816828"/>
            <a:ext cx="391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T4</a:t>
            </a:r>
            <a:endParaRPr 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017516" y="114887"/>
            <a:ext cx="940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Mirror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2922034" y="1628897"/>
            <a:ext cx="1024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 TA-DA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912778" y="2387774"/>
            <a:ext cx="223873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500 mL </a:t>
            </a:r>
          </a:p>
          <a:p>
            <a:pPr algn="ctr"/>
            <a:r>
              <a:rPr lang="en-US" sz="1600" dirty="0" smtClean="0"/>
              <a:t>Bulb Flask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Control</a:t>
            </a:r>
            <a:endParaRPr lang="en-US" sz="1600" dirty="0"/>
          </a:p>
          <a:p>
            <a:pPr algn="ctr"/>
            <a:r>
              <a:rPr lang="en-US" sz="1600" dirty="0" smtClean="0"/>
              <a:t>Thermocouple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Furnace Wall </a:t>
            </a:r>
          </a:p>
          <a:p>
            <a:pPr algn="ctr"/>
            <a:r>
              <a:rPr lang="en-US" sz="1600" dirty="0" smtClean="0"/>
              <a:t>/Insulation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Aluminum Foil </a:t>
            </a:r>
          </a:p>
          <a:p>
            <a:pPr algn="ctr"/>
            <a:r>
              <a:rPr lang="en-US" sz="1600" dirty="0" smtClean="0"/>
              <a:t>Wrap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528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99" y="1640535"/>
            <a:ext cx="6438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4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337" y="736602"/>
            <a:ext cx="6141459" cy="4952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736601"/>
            <a:ext cx="5974747" cy="49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14500"/>
            <a:ext cx="86868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1349" y="4095750"/>
            <a:ext cx="154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SD Write LED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749" y="4095750"/>
            <a:ext cx="267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Serial Communication LED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3" idx="0"/>
          </p:cNvCxnSpPr>
          <p:nvPr/>
        </p:nvCxnSpPr>
        <p:spPr>
          <a:xfrm flipV="1">
            <a:off x="3952875" y="2762250"/>
            <a:ext cx="1371600" cy="13335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0"/>
          </p:cNvCxnSpPr>
          <p:nvPr/>
        </p:nvCxnSpPr>
        <p:spPr>
          <a:xfrm flipV="1">
            <a:off x="8482012" y="2857500"/>
            <a:ext cx="347663" cy="123825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4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28" y="0"/>
            <a:ext cx="3947177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740661">
            <a:off x="6201302" y="3544388"/>
            <a:ext cx="216130" cy="149565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394967" y="2624174"/>
            <a:ext cx="914400" cy="9144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3060" y="2254842"/>
            <a:ext cx="167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SD Card Slot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3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40" y="0"/>
            <a:ext cx="374652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2165" y="2952377"/>
            <a:ext cx="1314824" cy="38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Foil Donut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388848" y="3275106"/>
            <a:ext cx="681317" cy="508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804486" y="6003235"/>
            <a:ext cx="546742" cy="5162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04485" y="6519446"/>
            <a:ext cx="158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Circular Spring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69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49" y="0"/>
            <a:ext cx="43423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4849" y="2335494"/>
            <a:ext cx="199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Thermocouple 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4922738" y="2704826"/>
            <a:ext cx="1287231" cy="299625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4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62" y="0"/>
            <a:ext cx="775867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508" y="421419"/>
            <a:ext cx="269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Thermocouple 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89159" y="790751"/>
            <a:ext cx="1618090" cy="29066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7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69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Marky Redd</dc:creator>
  <cp:lastModifiedBy>Marky Redd</cp:lastModifiedBy>
  <cp:revision>30</cp:revision>
  <dcterms:created xsi:type="dcterms:W3CDTF">2017-06-06T17:46:27Z</dcterms:created>
  <dcterms:modified xsi:type="dcterms:W3CDTF">2017-06-12T17:19:31Z</dcterms:modified>
</cp:coreProperties>
</file>